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0" r:id="rId5"/>
    <p:sldId id="266" r:id="rId6"/>
    <p:sldId id="267" r:id="rId7"/>
    <p:sldId id="268" r:id="rId8"/>
    <p:sldId id="270" r:id="rId9"/>
    <p:sldId id="269" r:id="rId10"/>
    <p:sldId id="271" r:id="rId11"/>
    <p:sldId id="272" r:id="rId12"/>
    <p:sldId id="273" r:id="rId13"/>
    <p:sldId id="275" r:id="rId14"/>
    <p:sldId id="27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cstdlib/qsor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judge.net/contest/1509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Week 4</a:t>
            </a:r>
            <a:br>
              <a:rPr lang="en-US" altLang="zh-CN" dirty="0"/>
            </a:br>
            <a:r>
              <a:rPr lang="en-US" altLang="zh-CN" dirty="0"/>
              <a:t> sorting/binary search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51012" y="1300785"/>
            <a:ext cx="8689976" cy="1371599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Introduction to competitive programming workshop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903412" y="4038600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altLang="zh-CN" dirty="0"/>
          </a:p>
          <a:p>
            <a:pPr algn="r"/>
            <a:r>
              <a:rPr lang="en-US" altLang="zh-CN" dirty="0" err="1"/>
              <a:t>Gu</a:t>
            </a:r>
            <a:r>
              <a:rPr lang="en-US" altLang="zh-CN" dirty="0"/>
              <a:t> Jinshan 14110914d</a:t>
            </a:r>
          </a:p>
          <a:p>
            <a:pPr algn="r"/>
            <a:r>
              <a:rPr lang="en-US" altLang="zh-CN" dirty="0"/>
              <a:t>Fu </a:t>
            </a:r>
            <a:r>
              <a:rPr lang="en-US" altLang="zh-CN" dirty="0" err="1"/>
              <a:t>kuo-hao</a:t>
            </a:r>
            <a:r>
              <a:rPr lang="en-US" altLang="zh-CN" dirty="0"/>
              <a:t> 14112466d </a:t>
            </a:r>
          </a:p>
        </p:txBody>
      </p:sp>
    </p:spTree>
    <p:extLst>
      <p:ext uri="{BB962C8B-B14F-4D97-AF65-F5344CB8AC3E}">
        <p14:creationId xmlns:p14="http://schemas.microsoft.com/office/powerpoint/2010/main" val="34438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70366" y="887896"/>
            <a:ext cx="370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UVA 11462 Age Sort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0366" y="1868557"/>
            <a:ext cx="10218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Given a list of integers, sort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Note: There may be a lot of integers for us to handle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0365" y="3807549"/>
            <a:ext cx="10721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3514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189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Quick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3467" y="1876508"/>
            <a:ext cx="8871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a pivot element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 every thing smaller than the pivot item to the left, and larger ones to the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pivot is inserted in the middle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for the 2 new partitions created (smaller than pivot and larger than pivot)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927" y="3076837"/>
            <a:ext cx="4786745" cy="36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55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189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Quick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8298" y="1885300"/>
            <a:ext cx="8871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be difficult to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library!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qsort</a:t>
            </a:r>
            <a:r>
              <a:rPr lang="en-US" dirty="0"/>
              <a:t>() in C/C++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http://www.cplusplus.com/reference/cstdlib/qsort/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need to write a compare function that defines the order of the array, </a:t>
            </a:r>
            <a:r>
              <a:rPr lang="en-US" dirty="0" err="1"/>
              <a:t>ie</a:t>
            </a:r>
            <a:r>
              <a:rPr lang="en-US" dirty="0"/>
              <a:t> in increasing order or decreasing order, and then we just need to call the function and quick sort will be used!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8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60374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UVA 10474 Where is the Marble?</a:t>
            </a:r>
            <a:endParaRPr lang="en-US" b="1" dirty="0"/>
          </a:p>
          <a:p>
            <a:endParaRPr lang="en-US" altLang="zh-CN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358298" y="1885300"/>
            <a:ext cx="8871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problem asks us to search for an element in a given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can we search efficiently in an array of integers?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2692"/>
              </p:ext>
            </p:extLst>
          </p:nvPr>
        </p:nvGraphicFramePr>
        <p:xfrm>
          <a:off x="1245079" y="344844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35507576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355226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220725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9944935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800104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038724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33988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25418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3650731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55072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1493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3077308" y="3912577"/>
            <a:ext cx="641839" cy="75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35969" y="3903785"/>
            <a:ext cx="677008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441218"/>
              </p:ext>
            </p:extLst>
          </p:nvPr>
        </p:nvGraphicFramePr>
        <p:xfrm>
          <a:off x="554892" y="4996624"/>
          <a:ext cx="38412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52">
                  <a:extLst>
                    <a:ext uri="{9D8B030D-6E8A-4147-A177-3AD203B41FA5}">
                      <a16:colId xmlns:a16="http://schemas.microsoft.com/office/drawing/2014/main" val="1650878072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107271024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1437403665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027308681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090652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81267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43942"/>
              </p:ext>
            </p:extLst>
          </p:nvPr>
        </p:nvGraphicFramePr>
        <p:xfrm>
          <a:off x="5965092" y="4996624"/>
          <a:ext cx="38412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52">
                  <a:extLst>
                    <a:ext uri="{9D8B030D-6E8A-4147-A177-3AD203B41FA5}">
                      <a16:colId xmlns:a16="http://schemas.microsoft.com/office/drawing/2014/main" val="1650878072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107271024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1437403665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027308681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090652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81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439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2467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Binary 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8298" y="1885300"/>
            <a:ext cx="88716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Given a sorted array, search for an item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Lets denote the item you are searching for as 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N with the middle element of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N is smaller, then you only look at all elements before the middle element, if N is larger then you only look at all elements after the middle 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until you find N or N is not found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If the array is not originally sorted, use quick sort (</a:t>
            </a:r>
            <a:r>
              <a:rPr lang="en-US" dirty="0" err="1"/>
              <a:t>qsort</a:t>
            </a:r>
            <a:r>
              <a:rPr lang="en-US" dirty="0"/>
              <a:t> library function) to sort the array than use binary search.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sometimes it is not the best to sort the array then use binary search as even quick sort will add time to </a:t>
            </a:r>
            <a:r>
              <a:rPr lang="en-US"/>
              <a:t>your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15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54540" y="2663686"/>
            <a:ext cx="4066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/>
              <a:t>Thank you!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06307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828174" y="1404730"/>
            <a:ext cx="10218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Reminder:</a:t>
            </a:r>
          </a:p>
          <a:p>
            <a:pPr lvl="1"/>
            <a:r>
              <a:rPr lang="en-US" altLang="zh-CN" sz="2400" i="1" dirty="0"/>
              <a:t>	</a:t>
            </a:r>
            <a:r>
              <a:rPr lang="en-US" altLang="zh-CN" sz="2400" i="1" dirty="0">
                <a:solidFill>
                  <a:schemeClr val="tx2">
                    <a:lumMod val="50000"/>
                  </a:schemeClr>
                </a:solidFill>
              </a:rPr>
              <a:t>http://www.student.dtu.dk/~s161944/</a:t>
            </a:r>
          </a:p>
          <a:p>
            <a:pPr lvl="1"/>
            <a:endParaRPr lang="en-US" altLang="zh-CN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Click “Schedule” label to find lecture sides and </a:t>
            </a:r>
            <a:r>
              <a:rPr lang="en-US" altLang="zh-CN" sz="2400" dirty="0" err="1"/>
              <a:t>Vjudge</a:t>
            </a:r>
            <a:r>
              <a:rPr lang="en-US" altLang="zh-CN" sz="2400" dirty="0"/>
              <a:t> Links.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28174" y="3027398"/>
            <a:ext cx="10218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Virtual Judge link for today:</a:t>
            </a:r>
          </a:p>
          <a:p>
            <a:pPr lvl="1"/>
            <a:r>
              <a:rPr lang="en-US" altLang="zh-CN" sz="2400" dirty="0"/>
              <a:t>	</a:t>
            </a:r>
            <a:r>
              <a:rPr lang="en-US" altLang="zh-CN" sz="2400" i="1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https://vjudge.net/contest/150984</a:t>
            </a:r>
            <a:endParaRPr lang="en-US" altLang="zh-CN" sz="2400" i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en-US" altLang="zh-CN" sz="2400" i="1" dirty="0"/>
          </a:p>
        </p:txBody>
      </p:sp>
    </p:spTree>
    <p:extLst>
      <p:ext uri="{BB962C8B-B14F-4D97-AF65-F5344CB8AC3E}">
        <p14:creationId xmlns:p14="http://schemas.microsoft.com/office/powerpoint/2010/main" val="4281272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1345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Sorting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1245079" y="1855304"/>
            <a:ext cx="10218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Given a list of integers, chars, strings,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How can we sort the list?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Example: 4, 1, 10,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Result: 1, 3, 4, 10</a:t>
            </a:r>
          </a:p>
        </p:txBody>
      </p:sp>
    </p:spTree>
    <p:extLst>
      <p:ext uri="{BB962C8B-B14F-4D97-AF65-F5344CB8AC3E}">
        <p14:creationId xmlns:p14="http://schemas.microsoft.com/office/powerpoint/2010/main" val="1984167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4343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UVA 299 Train Swapping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1245079" y="1855304"/>
            <a:ext cx="10218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Given a list of integers, what is the minimum amount of swaps we needed to sort the list given that we can only swap adjacent integers?</a:t>
            </a:r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379021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2091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Bubble Sort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45079" y="1855304"/>
            <a:ext cx="10218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Starting from the beginning of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Compare 2 elements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Put the larger one on the right until you reach the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Continue for n-1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35819" y="4484536"/>
            <a:ext cx="943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 1, 5, 2, 3 -&gt; 1, 4, 5, 2, 3 -&gt; 1, 4, 2, 5, 3 -&gt; 1, 4, 2, 3, 5 -&gt; 1, 2, 4, 3, 5 -&gt; 1, 2, 3, 4, 5</a:t>
            </a:r>
          </a:p>
        </p:txBody>
      </p:sp>
    </p:spTree>
    <p:extLst>
      <p:ext uri="{BB962C8B-B14F-4D97-AF65-F5344CB8AC3E}">
        <p14:creationId xmlns:p14="http://schemas.microsoft.com/office/powerpoint/2010/main" val="2575640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2091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Bubble Sort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45079" y="1459418"/>
            <a:ext cx="1006962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#include &lt;</a:t>
            </a:r>
            <a:r>
              <a:rPr lang="en-US" sz="1000" dirty="0" err="1"/>
              <a:t>stdio.h</a:t>
            </a:r>
            <a:r>
              <a:rPr lang="en-US" sz="1000" dirty="0"/>
              <a:t>&gt;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 err="1"/>
              <a:t>int</a:t>
            </a:r>
            <a:r>
              <a:rPr lang="en-US" sz="1000" dirty="0"/>
              <a:t> main()</a:t>
            </a:r>
          </a:p>
          <a:p>
            <a:r>
              <a:rPr lang="en-US" sz="1000" dirty="0"/>
              <a:t>{</a:t>
            </a:r>
          </a:p>
          <a:p>
            <a:r>
              <a:rPr lang="en-US" sz="1000" dirty="0"/>
              <a:t>  </a:t>
            </a:r>
            <a:r>
              <a:rPr lang="en-US" sz="1000" dirty="0" err="1"/>
              <a:t>int</a:t>
            </a:r>
            <a:r>
              <a:rPr lang="en-US" sz="1000" dirty="0"/>
              <a:t> array[100];</a:t>
            </a:r>
          </a:p>
          <a:p>
            <a:r>
              <a:rPr lang="en-US" sz="1000" dirty="0"/>
              <a:t>  </a:t>
            </a:r>
            <a:r>
              <a:rPr lang="en-US" sz="1000" dirty="0" err="1"/>
              <a:t>int</a:t>
            </a:r>
            <a:r>
              <a:rPr lang="en-US" sz="1000" dirty="0"/>
              <a:t> n, </a:t>
            </a:r>
            <a:r>
              <a:rPr lang="en-US" sz="1000" dirty="0" err="1"/>
              <a:t>i</a:t>
            </a:r>
            <a:r>
              <a:rPr lang="en-US" sz="1000" dirty="0"/>
              <a:t>, t, h, x, y, swap;</a:t>
            </a:r>
          </a:p>
          <a:p>
            <a:r>
              <a:rPr lang="en-US" sz="1000" dirty="0"/>
              <a:t>  </a:t>
            </a:r>
            <a:r>
              <a:rPr lang="en-US" sz="1000" dirty="0" err="1"/>
              <a:t>int</a:t>
            </a:r>
            <a:r>
              <a:rPr lang="en-US" sz="1000" dirty="0"/>
              <a:t> count = 0;</a:t>
            </a:r>
          </a:p>
          <a:p>
            <a:endParaRPr lang="en-US" sz="1000" dirty="0"/>
          </a:p>
          <a:p>
            <a:r>
              <a:rPr lang="en-US" sz="1000" dirty="0"/>
              <a:t>  </a:t>
            </a:r>
            <a:r>
              <a:rPr lang="en-US" sz="1000" dirty="0" err="1"/>
              <a:t>scanf</a:t>
            </a:r>
            <a:r>
              <a:rPr lang="en-US" sz="1000" dirty="0"/>
              <a:t>("%d", &amp;t);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/>
              <a:t>  for (h = 0; h &lt; t; h++){</a:t>
            </a:r>
          </a:p>
          <a:p>
            <a:r>
              <a:rPr lang="en-US" sz="1000" dirty="0"/>
              <a:t>		</a:t>
            </a:r>
            <a:r>
              <a:rPr lang="en-US" sz="1000" dirty="0" err="1"/>
              <a:t>scanf</a:t>
            </a:r>
            <a:r>
              <a:rPr lang="en-US" sz="1000" dirty="0"/>
              <a:t>("%d", &amp;n);</a:t>
            </a:r>
          </a:p>
          <a:p>
            <a:r>
              <a:rPr lang="en-US" sz="1000" dirty="0"/>
              <a:t>  for (</a:t>
            </a:r>
            <a:r>
              <a:rPr lang="en-US" sz="1000" dirty="0" err="1"/>
              <a:t>i</a:t>
            </a:r>
            <a:r>
              <a:rPr lang="en-US" sz="1000" dirty="0"/>
              <a:t> = 0; </a:t>
            </a:r>
            <a:r>
              <a:rPr lang="en-US" sz="1000" dirty="0" err="1"/>
              <a:t>i</a:t>
            </a:r>
            <a:r>
              <a:rPr lang="en-US" sz="1000" dirty="0"/>
              <a:t> &lt; n; </a:t>
            </a:r>
            <a:r>
              <a:rPr lang="en-US" sz="1000" dirty="0" err="1"/>
              <a:t>i</a:t>
            </a:r>
            <a:r>
              <a:rPr lang="en-US" sz="1000" dirty="0"/>
              <a:t>++)</a:t>
            </a:r>
          </a:p>
          <a:p>
            <a:r>
              <a:rPr lang="en-US" sz="1000" dirty="0"/>
              <a:t>		</a:t>
            </a:r>
            <a:r>
              <a:rPr lang="en-US" sz="1000" dirty="0" err="1"/>
              <a:t>scanf</a:t>
            </a:r>
            <a:r>
              <a:rPr lang="en-US" sz="1000" dirty="0"/>
              <a:t>("%d", &amp;array[</a:t>
            </a:r>
            <a:r>
              <a:rPr lang="en-US" sz="1000" dirty="0" err="1"/>
              <a:t>i</a:t>
            </a:r>
            <a:r>
              <a:rPr lang="en-US" sz="1000" dirty="0"/>
              <a:t>]);</a:t>
            </a:r>
          </a:p>
          <a:p>
            <a:r>
              <a:rPr lang="en-US" sz="1000" dirty="0"/>
              <a:t>  for (x = 0 ; x &lt; ( n - 1 ); x++)</a:t>
            </a:r>
          </a:p>
          <a:p>
            <a:r>
              <a:rPr lang="en-US" sz="1000" dirty="0"/>
              <a:t>  {</a:t>
            </a:r>
          </a:p>
          <a:p>
            <a:r>
              <a:rPr lang="en-US" sz="1000" dirty="0"/>
              <a:t>    for (y = 0 ; y &lt; n - x - 1; y++)</a:t>
            </a:r>
          </a:p>
          <a:p>
            <a:r>
              <a:rPr lang="en-US" sz="1000" dirty="0"/>
              <a:t>    {</a:t>
            </a:r>
          </a:p>
          <a:p>
            <a:r>
              <a:rPr lang="en-US" sz="1000" dirty="0"/>
              <a:t>      if (array[y] &gt; array[y+1])</a:t>
            </a:r>
          </a:p>
          <a:p>
            <a:r>
              <a:rPr lang="en-US" sz="1000" dirty="0"/>
              <a:t>      {</a:t>
            </a:r>
          </a:p>
          <a:p>
            <a:r>
              <a:rPr lang="en-US" sz="1000" dirty="0"/>
              <a:t>        swap       = array[y];</a:t>
            </a:r>
          </a:p>
          <a:p>
            <a:r>
              <a:rPr lang="en-US" sz="1000" dirty="0"/>
              <a:t>        array[y]   = array[y+1];</a:t>
            </a:r>
          </a:p>
          <a:p>
            <a:r>
              <a:rPr lang="en-US" sz="1000" dirty="0"/>
              <a:t>        array[y+1] = swap;</a:t>
            </a:r>
          </a:p>
          <a:p>
            <a:r>
              <a:rPr lang="en-US" sz="1000" dirty="0"/>
              <a:t>		count++;</a:t>
            </a:r>
          </a:p>
          <a:p>
            <a:r>
              <a:rPr lang="en-US" sz="1000" dirty="0"/>
              <a:t>      }</a:t>
            </a:r>
          </a:p>
          <a:p>
            <a:r>
              <a:rPr lang="en-US" sz="1000" dirty="0"/>
              <a:t>    }</a:t>
            </a:r>
          </a:p>
          <a:p>
            <a:r>
              <a:rPr lang="en-US" sz="1000" dirty="0"/>
              <a:t>  }</a:t>
            </a:r>
          </a:p>
          <a:p>
            <a:r>
              <a:rPr lang="en-US" sz="1000" dirty="0"/>
              <a:t>	 for ( </a:t>
            </a:r>
            <a:r>
              <a:rPr lang="en-US" sz="1000" dirty="0" err="1"/>
              <a:t>i</a:t>
            </a:r>
            <a:r>
              <a:rPr lang="en-US" sz="1000" dirty="0"/>
              <a:t> = 0 ; </a:t>
            </a:r>
            <a:r>
              <a:rPr lang="en-US" sz="1000" dirty="0" err="1"/>
              <a:t>i</a:t>
            </a:r>
            <a:r>
              <a:rPr lang="en-US" sz="1000" dirty="0"/>
              <a:t> &lt; n ; </a:t>
            </a:r>
            <a:r>
              <a:rPr lang="en-US" sz="1000" dirty="0" err="1"/>
              <a:t>i</a:t>
            </a:r>
            <a:r>
              <a:rPr lang="en-US" sz="1000" dirty="0"/>
              <a:t>++ )</a:t>
            </a:r>
          </a:p>
          <a:p>
            <a:r>
              <a:rPr lang="en-US" sz="1000" dirty="0"/>
              <a:t>		</a:t>
            </a:r>
            <a:r>
              <a:rPr lang="en-US" sz="1000" dirty="0" err="1"/>
              <a:t>printf</a:t>
            </a:r>
            <a:r>
              <a:rPr lang="en-US" sz="1000" dirty="0"/>
              <a:t>("%d ", array[</a:t>
            </a:r>
            <a:r>
              <a:rPr lang="en-US" sz="1000" dirty="0" err="1"/>
              <a:t>i</a:t>
            </a:r>
            <a:r>
              <a:rPr lang="en-US" sz="1000" dirty="0"/>
              <a:t>]);</a:t>
            </a:r>
          </a:p>
          <a:p>
            <a:r>
              <a:rPr lang="en-US" sz="1000" dirty="0"/>
              <a:t>	 </a:t>
            </a:r>
            <a:r>
              <a:rPr lang="en-US" sz="1000" dirty="0" err="1"/>
              <a:t>printf</a:t>
            </a:r>
            <a:r>
              <a:rPr lang="en-US" sz="1000" dirty="0"/>
              <a:t>("\n");</a:t>
            </a:r>
          </a:p>
          <a:p>
            <a:r>
              <a:rPr lang="en-US" sz="1000" dirty="0"/>
              <a:t>     </a:t>
            </a:r>
            <a:r>
              <a:rPr lang="en-US" sz="1000" dirty="0" err="1"/>
              <a:t>printf</a:t>
            </a:r>
            <a:r>
              <a:rPr lang="en-US" sz="1000" dirty="0"/>
              <a:t>("Optimal train swapping takes %d swaps.\n", count);</a:t>
            </a:r>
          </a:p>
          <a:p>
            <a:r>
              <a:rPr lang="en-US" sz="1000" dirty="0"/>
              <a:t>	 count = 0;</a:t>
            </a:r>
          </a:p>
          <a:p>
            <a:r>
              <a:rPr lang="en-US" sz="1000" dirty="0"/>
              <a:t>  }</a:t>
            </a:r>
          </a:p>
          <a:p>
            <a:r>
              <a:rPr lang="en-US" sz="1000" dirty="0"/>
              <a:t>  return 0;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90559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2304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Insertion Sort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45079" y="1855304"/>
            <a:ext cx="10218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with a sorted list of 1 element on the left, and N-1 unsorted items on the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the first unsorted item (element #2) and insert it into the sorted list, moving elements as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now have a sorted list of size 2, and N -2 unsorted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for all elements.</a:t>
            </a:r>
            <a:endParaRPr lang="en-US" altLang="zh-C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35819" y="4484536"/>
            <a:ext cx="943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 1, 5, 2, 3 -&gt; 1, 4, 5, 2, 3 -&gt; 1, 4, 2, 5, 3 -&gt; 1, 2, 4, 5, 3 -&gt; 1, 2, 4, 3, 5 -&gt; 1, 2, 3, 4, 5</a:t>
            </a:r>
          </a:p>
        </p:txBody>
      </p:sp>
    </p:spTree>
    <p:extLst>
      <p:ext uri="{BB962C8B-B14F-4D97-AF65-F5344CB8AC3E}">
        <p14:creationId xmlns:p14="http://schemas.microsoft.com/office/powerpoint/2010/main" val="135462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079" y="874643"/>
            <a:ext cx="2304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Insertion Sort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45079" y="1459418"/>
            <a:ext cx="100696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#include&lt;</a:t>
            </a:r>
            <a:r>
              <a:rPr lang="en-US" sz="1200" dirty="0" err="1"/>
              <a:t>stdio.h</a:t>
            </a:r>
            <a:r>
              <a:rPr lang="en-US" sz="1200" dirty="0"/>
              <a:t>&gt;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 err="1"/>
              <a:t>int</a:t>
            </a:r>
            <a:r>
              <a:rPr lang="en-US" sz="1200" dirty="0"/>
              <a:t> main(){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int</a:t>
            </a:r>
            <a:r>
              <a:rPr lang="en-US" sz="1200" dirty="0"/>
              <a:t> A[64], c;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int</a:t>
            </a:r>
            <a:r>
              <a:rPr lang="en-US" sz="1200" dirty="0"/>
              <a:t> n, </a:t>
            </a:r>
            <a:r>
              <a:rPr lang="en-US" sz="1200" dirty="0" err="1"/>
              <a:t>i</a:t>
            </a:r>
            <a:r>
              <a:rPr lang="en-US" sz="1200" dirty="0"/>
              <a:t>, j;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int</a:t>
            </a:r>
            <a:r>
              <a:rPr lang="en-US" sz="1200" dirty="0"/>
              <a:t> m, key;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scanf</a:t>
            </a:r>
            <a:r>
              <a:rPr lang="en-US" sz="1200" dirty="0"/>
              <a:t>("%d", &amp;n);</a:t>
            </a:r>
          </a:p>
          <a:p>
            <a:r>
              <a:rPr lang="en-US" sz="1200" dirty="0"/>
              <a:t>    while(n--){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scanf</a:t>
            </a:r>
            <a:r>
              <a:rPr lang="en-US" sz="1200" dirty="0"/>
              <a:t>("%d", &amp;m);</a:t>
            </a:r>
          </a:p>
          <a:p>
            <a:r>
              <a:rPr lang="en-US" sz="1200" dirty="0"/>
              <a:t>        for(</a:t>
            </a:r>
            <a:r>
              <a:rPr lang="en-US" sz="1200" dirty="0" err="1"/>
              <a:t>i</a:t>
            </a:r>
            <a:r>
              <a:rPr lang="en-US" sz="1200" dirty="0"/>
              <a:t> = c = 0; </a:t>
            </a:r>
            <a:r>
              <a:rPr lang="en-US" sz="1200" dirty="0" err="1"/>
              <a:t>i</a:t>
            </a:r>
            <a:r>
              <a:rPr lang="en-US" sz="1200" dirty="0"/>
              <a:t> &lt; m; ++</a:t>
            </a:r>
            <a:r>
              <a:rPr lang="en-US" sz="1200" dirty="0" err="1"/>
              <a:t>i</a:t>
            </a:r>
            <a:r>
              <a:rPr lang="en-US" sz="1200" dirty="0"/>
              <a:t>)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scanf</a:t>
            </a:r>
            <a:r>
              <a:rPr lang="en-US" sz="1200" dirty="0"/>
              <a:t>("%d", &amp;A[</a:t>
            </a:r>
            <a:r>
              <a:rPr lang="en-US" sz="1200" dirty="0" err="1"/>
              <a:t>i</a:t>
            </a:r>
            <a:r>
              <a:rPr lang="en-US" sz="1200" dirty="0"/>
              <a:t>]);</a:t>
            </a:r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r>
              <a:rPr lang="en-US" sz="1200" dirty="0"/>
              <a:t>        for(</a:t>
            </a:r>
            <a:r>
              <a:rPr lang="en-US" sz="1200" dirty="0" err="1"/>
              <a:t>i</a:t>
            </a:r>
            <a:r>
              <a:rPr lang="en-US" sz="1200" dirty="0"/>
              <a:t> = 1; </a:t>
            </a:r>
            <a:r>
              <a:rPr lang="en-US" sz="1200" dirty="0" err="1"/>
              <a:t>i</a:t>
            </a:r>
            <a:r>
              <a:rPr lang="en-US" sz="1200" dirty="0"/>
              <a:t> &lt; m; ++</a:t>
            </a:r>
            <a:r>
              <a:rPr lang="en-US" sz="1200" dirty="0" err="1"/>
              <a:t>i</a:t>
            </a:r>
            <a:r>
              <a:rPr lang="en-US" sz="1200" dirty="0"/>
              <a:t>){</a:t>
            </a:r>
          </a:p>
          <a:p>
            <a:r>
              <a:rPr lang="en-US" sz="1200" dirty="0"/>
              <a:t>            key = A[</a:t>
            </a:r>
            <a:r>
              <a:rPr lang="en-US" sz="1200" dirty="0" err="1"/>
              <a:t>i</a:t>
            </a:r>
            <a:r>
              <a:rPr lang="en-US" sz="1200" dirty="0"/>
              <a:t>];</a:t>
            </a:r>
          </a:p>
          <a:p>
            <a:r>
              <a:rPr lang="en-US" sz="1200" dirty="0"/>
              <a:t>            for(j = </a:t>
            </a:r>
            <a:r>
              <a:rPr lang="en-US" sz="1200" dirty="0" err="1"/>
              <a:t>i</a:t>
            </a:r>
            <a:r>
              <a:rPr lang="en-US" sz="1200" dirty="0"/>
              <a:t> - 1; j &gt;= 0 &amp;&amp; A[j] &gt; key; --j){</a:t>
            </a:r>
          </a:p>
          <a:p>
            <a:r>
              <a:rPr lang="en-US" sz="1200" dirty="0"/>
              <a:t>                A[j + 1] = A[j];</a:t>
            </a:r>
          </a:p>
          <a:p>
            <a:r>
              <a:rPr lang="en-US" sz="1200" dirty="0"/>
              <a:t>                ++c;</a:t>
            </a:r>
          </a:p>
          <a:p>
            <a:r>
              <a:rPr lang="en-US" sz="1200" dirty="0"/>
              <a:t>            }</a:t>
            </a:r>
          </a:p>
          <a:p>
            <a:r>
              <a:rPr lang="en-US" sz="1200" dirty="0"/>
              <a:t>            A[j + 1] = key;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printf</a:t>
            </a:r>
            <a:r>
              <a:rPr lang="en-US" sz="1200" dirty="0"/>
              <a:t>("Optimal train swapping takes %d swaps.\n", c);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    return 0;</a:t>
            </a:r>
          </a:p>
          <a:p>
            <a:r>
              <a:rPr lang="en-US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5196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487412" y="3690326"/>
            <a:ext cx="1216549" cy="55659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26157" y="1661823"/>
            <a:ext cx="1216549" cy="55659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50790"/>
            <a:ext cx="10363826" cy="4940409"/>
          </a:xfrm>
        </p:spPr>
        <p:txBody>
          <a:bodyPr/>
          <a:lstStyle/>
          <a:p>
            <a:r>
              <a:rPr lang="en-US" dirty="0"/>
              <a:t>Bubble Sort: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Insertion Sort: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0264" y="1749287"/>
            <a:ext cx="943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 1, 5, 2, 3 -&gt; 1, 4, 5, 2, 3 -&gt; 1, 4, 2, 5, 3 -&gt; 1, 4, 2, 3, 5 -&gt; 1, 2, 4, 3, 5 -&gt; 1, 2, 3, 4,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263" y="3770243"/>
            <a:ext cx="943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 1, 5, 2, 3 -&gt; 1, 4, 5, 2, 3 -&gt; 1, 4, 2, 5, 3 -&gt; 1, 2, 4, 5, 3 -&gt; 1, 2, 4, 3, 5 -&gt; 1, 2, 3, 4, 5</a:t>
            </a:r>
          </a:p>
        </p:txBody>
      </p:sp>
    </p:spTree>
    <p:extLst>
      <p:ext uri="{BB962C8B-B14F-4D97-AF65-F5344CB8AC3E}">
        <p14:creationId xmlns:p14="http://schemas.microsoft.com/office/powerpoint/2010/main" val="102527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uiExpand="1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637</TotalTime>
  <Words>815</Words>
  <Application>Microsoft Office PowerPoint</Application>
  <PresentationFormat>Widescreen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SimSun</vt:lpstr>
      <vt:lpstr>Arial</vt:lpstr>
      <vt:lpstr>Tw Cen MT</vt:lpstr>
      <vt:lpstr>水滴</vt:lpstr>
      <vt:lpstr>Week 4  sorting/binary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 Ad hoc/Simulation</dc:title>
  <dc:creator>Else</dc:creator>
  <cp:lastModifiedBy>FU, Edward [Student]</cp:lastModifiedBy>
  <cp:revision>38</cp:revision>
  <dcterms:created xsi:type="dcterms:W3CDTF">2017-02-09T10:46:32Z</dcterms:created>
  <dcterms:modified xsi:type="dcterms:W3CDTF">2017-02-17T11:05:52Z</dcterms:modified>
</cp:coreProperties>
</file>